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5" r:id="rId3"/>
    <p:sldId id="276" r:id="rId4"/>
    <p:sldId id="291" r:id="rId5"/>
    <p:sldId id="286" r:id="rId6"/>
    <p:sldId id="292" r:id="rId7"/>
    <p:sldId id="279" r:id="rId8"/>
    <p:sldId id="293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 Accessible </a:t>
            </a:r>
            <a:r>
              <a:rPr lang="en-US" dirty="0" err="1"/>
              <a:t>c.N.N.</a:t>
            </a:r>
            <a:r>
              <a:rPr lang="en-US" dirty="0"/>
              <a:t> for pediatric pneumonia diagnosis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Aadith Thiruvallarai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90"/>
    </mc:Choice>
    <mc:Fallback>
      <p:transition spd="slow" advTm="177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PROBLEM FORMULATION</a:t>
            </a:r>
          </a:p>
          <a:p>
            <a:r>
              <a:rPr lang="en-US" dirty="0"/>
              <a:t>PROPOSED SOLUTION</a:t>
            </a:r>
          </a:p>
          <a:p>
            <a:r>
              <a:rPr lang="en-US" dirty="0"/>
              <a:t>MODEL and CODE REVIEW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60"/>
    </mc:Choice>
    <mc:Fallback>
      <p:transition spd="slow" advTm="1566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Pneumonia accounted for 14% of all deaths for children under 5 years old in 2019 (740, 180 children)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Pneumonia occurs as a result of inflammation to infection in lungs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Babies and c</a:t>
            </a:r>
            <a:r>
              <a:rPr lang="en-US" dirty="0"/>
              <a:t>hildren, under 2 years old are at high risk for developing pneumonia due to developing immune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INTROduction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074"/>
    </mc:Choice>
    <mc:Fallback>
      <p:transition spd="slow" advTm="15407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Chest x-ray examinations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" name="Content Placeholder 14" descr="Chest x-ray of patient with no pneumonia">
            <a:extLst>
              <a:ext uri="{FF2B5EF4-FFF2-40B4-BE49-F238E27FC236}">
                <a16:creationId xmlns:a16="http://schemas.microsoft.com/office/drawing/2014/main" id="{5C30C555-8529-F127-9395-933AEB0271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5114" y="1739804"/>
            <a:ext cx="3557023" cy="3557023"/>
          </a:xfrm>
        </p:spPr>
      </p:pic>
      <p:pic>
        <p:nvPicPr>
          <p:cNvPr id="17" name="Picture 16" descr="Chest x-ray of person with pneumonia">
            <a:extLst>
              <a:ext uri="{FF2B5EF4-FFF2-40B4-BE49-F238E27FC236}">
                <a16:creationId xmlns:a16="http://schemas.microsoft.com/office/drawing/2014/main" id="{A23E17BF-77A1-C2DA-A0D2-551265FF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443" y="1739804"/>
            <a:ext cx="3557023" cy="355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73"/>
    </mc:Choice>
    <mc:Fallback>
      <p:transition spd="slow" advTm="10027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8"/>
    </mc:Choice>
    <mc:Fallback>
      <p:transition spd="slow" advTm="641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9DB83-D8B4-D0CA-422F-055D8141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AF26-0486-C844-569D-85B721C99D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Children in countries that are part of the Global South are disproportionately affected by pediatric pneumonia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Doctors tend to have low precision when it comes to pediatric pneumonia diagnosis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C8849-27E9-23AD-012B-BE40B7F98F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FE2BB-7CBB-D2F0-65B6-69A12F87F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8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64"/>
    </mc:Choice>
    <mc:Fallback>
      <p:transition spd="slow" advTm="3256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B372CD-FB3A-AD19-4AFD-BA7EF2A7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5" y="1155700"/>
            <a:ext cx="8243888" cy="969963"/>
          </a:xfrm>
        </p:spPr>
        <p:txBody>
          <a:bodyPr/>
          <a:lstStyle/>
          <a:p>
            <a:r>
              <a:rPr kumimoji="0" lang="en-US" sz="3600" b="1" i="0" u="none" strike="noStrike" kern="1200" cap="all" spc="60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rial Black"/>
                <a:ea typeface="+mj-ea"/>
              </a:rPr>
              <a:t>Proposed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2"/>
    </mc:Choice>
    <mc:Fallback>
      <p:transition spd="slow" advTm="191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6832-B9E2-56B4-A3B8-36AFF4A5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59A0-CD88-A171-FABA-FF7627EC7D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robust, portable, low-data C.N.N. (convolutional neural network) model with high PR-AUC and ROC-AUC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72C6E-E4D1-8C05-19EB-036F46B118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FDCD80-241B-B430-5DB4-46D9A64FE3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8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93"/>
    </mc:Choice>
    <mc:Fallback>
      <p:transition spd="slow" advTm="4849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322" y="3429000"/>
            <a:ext cx="5985159" cy="1594507"/>
          </a:xfrm>
        </p:spPr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8"/>
    </mc:Choice>
    <mc:Fallback>
      <p:transition spd="slow" advTm="3888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137</TotalTime>
  <Words>165</Words>
  <Application>Microsoft Office PowerPoint</Application>
  <PresentationFormat>Widescreen</PresentationFormat>
  <Paragraphs>36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Avenir Next LT Pro</vt:lpstr>
      <vt:lpstr>Calibri</vt:lpstr>
      <vt:lpstr>Office Theme</vt:lpstr>
      <vt:lpstr>Creating an Accessible c.N.N. for pediatric pneumonia diagnosis</vt:lpstr>
      <vt:lpstr>AGENDA</vt:lpstr>
      <vt:lpstr>INTRO</vt:lpstr>
      <vt:lpstr>Chest x-ray examinations</vt:lpstr>
      <vt:lpstr>Problem formulation</vt:lpstr>
      <vt:lpstr>Problem</vt:lpstr>
      <vt:lpstr>Proposed solution</vt:lpstr>
      <vt:lpstr>SOLUTION</vt:lpstr>
      <vt:lpstr>CODE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an Accessible c.N.N. for pediatric pneumonia diagnosis</dc:title>
  <dc:creator>Thiruvallarai, Aadith S</dc:creator>
  <cp:lastModifiedBy>Thiruvallarai, Aadith S</cp:lastModifiedBy>
  <cp:revision>1</cp:revision>
  <dcterms:created xsi:type="dcterms:W3CDTF">2023-05-04T02:01:39Z</dcterms:created>
  <dcterms:modified xsi:type="dcterms:W3CDTF">2023-05-04T04:18:55Z</dcterms:modified>
</cp:coreProperties>
</file>